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A746D-D53E-44A0-A8AD-F9A43A25A20B}" type="datetimeFigureOut">
              <a:rPr lang="en-US" smtClean="0"/>
              <a:t>8/11/2013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3EED-E5FF-4711-8595-A53BE6CB88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3139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A746D-D53E-44A0-A8AD-F9A43A25A20B}" type="datetimeFigureOut">
              <a:rPr lang="en-US" smtClean="0"/>
              <a:t>8/11/2013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3EED-E5FF-4711-8595-A53BE6CB88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335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A746D-D53E-44A0-A8AD-F9A43A25A20B}" type="datetimeFigureOut">
              <a:rPr lang="en-US" smtClean="0"/>
              <a:t>8/11/2013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3EED-E5FF-4711-8595-A53BE6CB88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759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A746D-D53E-44A0-A8AD-F9A43A25A20B}" type="datetimeFigureOut">
              <a:rPr lang="en-US" smtClean="0"/>
              <a:t>8/11/2013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3EED-E5FF-4711-8595-A53BE6CB88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306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A746D-D53E-44A0-A8AD-F9A43A25A20B}" type="datetimeFigureOut">
              <a:rPr lang="en-US" smtClean="0"/>
              <a:t>8/11/2013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3EED-E5FF-4711-8595-A53BE6CB88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039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A746D-D53E-44A0-A8AD-F9A43A25A20B}" type="datetimeFigureOut">
              <a:rPr lang="en-US" smtClean="0"/>
              <a:t>8/11/2013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3EED-E5FF-4711-8595-A53BE6CB88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691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A746D-D53E-44A0-A8AD-F9A43A25A20B}" type="datetimeFigureOut">
              <a:rPr lang="en-US" smtClean="0"/>
              <a:t>8/11/2013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3EED-E5FF-4711-8595-A53BE6CB88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4190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A746D-D53E-44A0-A8AD-F9A43A25A20B}" type="datetimeFigureOut">
              <a:rPr lang="en-US" smtClean="0"/>
              <a:t>8/11/2013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3EED-E5FF-4711-8595-A53BE6CB88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592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A746D-D53E-44A0-A8AD-F9A43A25A20B}" type="datetimeFigureOut">
              <a:rPr lang="en-US" smtClean="0"/>
              <a:t>8/11/2013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3EED-E5FF-4711-8595-A53BE6CB88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3852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A746D-D53E-44A0-A8AD-F9A43A25A20B}" type="datetimeFigureOut">
              <a:rPr lang="en-US" smtClean="0"/>
              <a:t>8/11/2013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3EED-E5FF-4711-8595-A53BE6CB88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72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A746D-D53E-44A0-A8AD-F9A43A25A20B}" type="datetimeFigureOut">
              <a:rPr lang="en-US" smtClean="0"/>
              <a:t>8/11/2013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3EED-E5FF-4711-8595-A53BE6CB88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9707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6A746D-D53E-44A0-A8AD-F9A43A25A20B}" type="datetimeFigureOut">
              <a:rPr lang="en-US" smtClean="0"/>
              <a:t>8/11/2013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CE3EED-E5FF-4711-8595-A53BE6CB88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9308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Eng</a:t>
            </a:r>
            <a:r>
              <a:rPr lang="en-US" dirty="0" smtClean="0"/>
              <a:t> 11 Vocabulary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Pan- all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47723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</a:t>
            </a:r>
            <a:r>
              <a:rPr lang="en-US" dirty="0" smtClean="0"/>
              <a:t>andemic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Widespread or general; </a:t>
            </a:r>
            <a:r>
              <a:rPr lang="en-US" smtClean="0"/>
              <a:t>a disease </a:t>
            </a:r>
            <a:r>
              <a:rPr lang="en-US" dirty="0" smtClean="0"/>
              <a:t>that is widespread in the general population.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75191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Panacea (noun)	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remedy or cure for all ills or problems.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30491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Pan-American (adjective)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Including all of America both North and South.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63317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Panchromatic (adjective)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Sensitive to all colors.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36147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Pandemonium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home of all demons in Milton’s Paradise Lost, a wild uproar.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0647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Panorama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view in all directions.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07698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Pantheism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doctrine that God is all the laws and forces of nature and the universe.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23008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Pantheon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temple of all gods.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81305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Pantomime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theatrical performance in which the actors paly all the parts with gestures and without speaking.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90948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</TotalTime>
  <Words>120</Words>
  <Application>Microsoft Office PowerPoint</Application>
  <PresentationFormat>On-screen Show (4:3)</PresentationFormat>
  <Paragraphs>20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Eng 11 Vocabulary </vt:lpstr>
      <vt:lpstr>Panacea (noun) </vt:lpstr>
      <vt:lpstr>Pan-American (adjective) </vt:lpstr>
      <vt:lpstr>Panchromatic (adjective) </vt:lpstr>
      <vt:lpstr>Pandemonium </vt:lpstr>
      <vt:lpstr>Panorama </vt:lpstr>
      <vt:lpstr>Pantheism</vt:lpstr>
      <vt:lpstr>Pantheon</vt:lpstr>
      <vt:lpstr>Pantomime</vt:lpstr>
      <vt:lpstr>Pandemic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 11 Vocabulary</dc:title>
  <dc:creator>Michelle CC</dc:creator>
  <cp:lastModifiedBy>Michelle CC</cp:lastModifiedBy>
  <cp:revision>2</cp:revision>
  <dcterms:created xsi:type="dcterms:W3CDTF">2013-08-12T04:39:08Z</dcterms:created>
  <dcterms:modified xsi:type="dcterms:W3CDTF">2013-08-12T04:51:45Z</dcterms:modified>
</cp:coreProperties>
</file>